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10" r:id="rId2"/>
    <p:sldMasterId id="2147483676" r:id="rId3"/>
    <p:sldMasterId id="2147483720" r:id="rId4"/>
    <p:sldMasterId id="2147483685" r:id="rId5"/>
    <p:sldMasterId id="2147483716" r:id="rId6"/>
    <p:sldMasterId id="2147483712" r:id="rId7"/>
    <p:sldMasterId id="2147483703" r:id="rId8"/>
    <p:sldMasterId id="2147483704" r:id="rId9"/>
    <p:sldMasterId id="2147483718" r:id="rId10"/>
    <p:sldMasterId id="2147483722" r:id="rId11"/>
    <p:sldMasterId id="2147483707" r:id="rId12"/>
  </p:sldMasterIdLst>
  <p:notesMasterIdLst>
    <p:notesMasterId r:id="rId28"/>
  </p:notesMasterIdLst>
  <p:handoutMasterIdLst>
    <p:handoutMasterId r:id="rId29"/>
  </p:handoutMasterIdLst>
  <p:sldIdLst>
    <p:sldId id="257" r:id="rId13"/>
    <p:sldId id="281" r:id="rId14"/>
    <p:sldId id="282" r:id="rId15"/>
    <p:sldId id="283" r:id="rId16"/>
    <p:sldId id="269" r:id="rId17"/>
    <p:sldId id="272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ACE6"/>
    <a:srgbClr val="A0D8F5"/>
    <a:srgbClr val="262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712" autoAdjust="0"/>
  </p:normalViewPr>
  <p:slideViewPr>
    <p:cSldViewPr>
      <p:cViewPr varScale="1">
        <p:scale>
          <a:sx n="137" d="100"/>
          <a:sy n="137" d="100"/>
        </p:scale>
        <p:origin x="258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16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3D595-5C95-49BB-9137-2C3899FD7026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37E25-A066-4FAB-8000-EA85077894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348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0978A-B887-4497-ACA0-01D195F574B7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66160-E4F4-413D-B134-675DB7F985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93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1115616" y="483518"/>
            <a:ext cx="7704856" cy="486054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TITRE – version 1</a:t>
            </a:r>
          </a:p>
        </p:txBody>
      </p:sp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FF5276AF-12AC-384A-FB76-F4732AD8BB3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51920" y="1347614"/>
            <a:ext cx="4896544" cy="48605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COMPLEMENT à VOTRE TITRE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A32A83D-F116-AE39-A511-460A0BD9252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51920" y="3795886"/>
            <a:ext cx="4248472" cy="3427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22ACE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fr-FR" dirty="0"/>
              <a:t>Ici Auteur - Date</a:t>
            </a:r>
          </a:p>
        </p:txBody>
      </p:sp>
    </p:spTree>
    <p:extLst>
      <p:ext uri="{BB962C8B-B14F-4D97-AF65-F5344CB8AC3E}">
        <p14:creationId xmlns:p14="http://schemas.microsoft.com/office/powerpoint/2010/main" val="1467825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5" y="915491"/>
            <a:ext cx="8065269" cy="3672483"/>
          </a:xfrm>
          <a:prstGeom prst="rect">
            <a:avLst/>
          </a:prstGeom>
        </p:spPr>
        <p:txBody>
          <a:bodyPr/>
          <a:lstStyle>
            <a:lvl1pPr marL="342900" indent="-342900" algn="l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PAGE VERSION TEXTE NEUTRE 1 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428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5" y="627535"/>
            <a:ext cx="8065269" cy="3960440"/>
          </a:xfrm>
          <a:prstGeom prst="rect">
            <a:avLst/>
          </a:prstGeom>
        </p:spPr>
        <p:txBody>
          <a:bodyPr/>
          <a:lstStyle>
            <a:lvl1pPr marL="342900" indent="-342900" algn="l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PAGE VERSION TEXTE NEUTRE 2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3069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395536" y="1923678"/>
            <a:ext cx="8208912" cy="864096"/>
          </a:xfrm>
          <a:prstGeom prst="rect">
            <a:avLst/>
          </a:prstGeom>
        </p:spPr>
        <p:txBody>
          <a:bodyPr/>
          <a:lstStyle>
            <a:lvl1pPr marL="342900" indent="-342900" algn="ctr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Questions/remarques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95536" y="2895786"/>
            <a:ext cx="8208912" cy="864096"/>
          </a:xfrm>
          <a:prstGeom prst="rect">
            <a:avLst/>
          </a:prstGeom>
        </p:spPr>
        <p:txBody>
          <a:bodyPr/>
          <a:lstStyle>
            <a:lvl1pPr marL="342900" indent="-342900" algn="ctr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Merci de votre attention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03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2355726"/>
            <a:ext cx="8208912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TITRE – version 2</a:t>
            </a:r>
          </a:p>
        </p:txBody>
      </p:sp>
      <p:sp>
        <p:nvSpPr>
          <p:cNvPr id="3" name="Espace réservé du texte 4">
            <a:extLst>
              <a:ext uri="{FF2B5EF4-FFF2-40B4-BE49-F238E27FC236}">
                <a16:creationId xmlns:a16="http://schemas.microsoft.com/office/drawing/2014/main" id="{A7565EEA-60C3-B45B-EEB7-5E7C5EC480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3219822"/>
            <a:ext cx="8208912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Complément TITRE – version 2</a:t>
            </a:r>
          </a:p>
        </p:txBody>
      </p:sp>
    </p:spTree>
    <p:extLst>
      <p:ext uri="{BB962C8B-B14F-4D97-AF65-F5344CB8AC3E}">
        <p14:creationId xmlns:p14="http://schemas.microsoft.com/office/powerpoint/2010/main" val="410155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91810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395536" y="1599642"/>
            <a:ext cx="8136904" cy="189021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INTRODUCTION</a:t>
            </a:r>
          </a:p>
        </p:txBody>
      </p:sp>
    </p:spTree>
    <p:extLst>
      <p:ext uri="{BB962C8B-B14F-4D97-AF65-F5344CB8AC3E}">
        <p14:creationId xmlns:p14="http://schemas.microsoft.com/office/powerpoint/2010/main" val="66834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394934" y="1779662"/>
            <a:ext cx="8352928" cy="2520280"/>
          </a:xfrm>
          <a:prstGeom prst="rect">
            <a:avLst/>
          </a:prstGeom>
        </p:spPr>
        <p:txBody>
          <a:bodyPr/>
          <a:lstStyle>
            <a:lvl1pPr marL="342900" indent="-342900" algn="l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  <p:sp>
        <p:nvSpPr>
          <p:cNvPr id="16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94934" y="915566"/>
            <a:ext cx="8352928" cy="504056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SOMMAIRE (version 1)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92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e libre 4"/>
          <p:cNvSpPr/>
          <p:nvPr userDrawn="1"/>
        </p:nvSpPr>
        <p:spPr>
          <a:xfrm>
            <a:off x="913076" y="1779662"/>
            <a:ext cx="4896544" cy="432048"/>
          </a:xfrm>
          <a:custGeom>
            <a:avLst/>
            <a:gdLst>
              <a:gd name="connsiteX0" fmla="*/ 0 w 5184578"/>
              <a:gd name="connsiteY0" fmla="*/ 109932 h 659576"/>
              <a:gd name="connsiteX1" fmla="*/ 109932 w 5184578"/>
              <a:gd name="connsiteY1" fmla="*/ 0 h 659576"/>
              <a:gd name="connsiteX2" fmla="*/ 5074646 w 5184578"/>
              <a:gd name="connsiteY2" fmla="*/ 0 h 659576"/>
              <a:gd name="connsiteX3" fmla="*/ 5184578 w 5184578"/>
              <a:gd name="connsiteY3" fmla="*/ 109932 h 659576"/>
              <a:gd name="connsiteX4" fmla="*/ 5184578 w 5184578"/>
              <a:gd name="connsiteY4" fmla="*/ 549644 h 659576"/>
              <a:gd name="connsiteX5" fmla="*/ 5074646 w 5184578"/>
              <a:gd name="connsiteY5" fmla="*/ 659576 h 659576"/>
              <a:gd name="connsiteX6" fmla="*/ 109932 w 5184578"/>
              <a:gd name="connsiteY6" fmla="*/ 659576 h 659576"/>
              <a:gd name="connsiteX7" fmla="*/ 0 w 5184578"/>
              <a:gd name="connsiteY7" fmla="*/ 549644 h 659576"/>
              <a:gd name="connsiteX8" fmla="*/ 0 w 5184578"/>
              <a:gd name="connsiteY8" fmla="*/ 109932 h 65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4578" h="659576">
                <a:moveTo>
                  <a:pt x="0" y="109932"/>
                </a:moveTo>
                <a:cubicBezTo>
                  <a:pt x="0" y="49218"/>
                  <a:pt x="49218" y="0"/>
                  <a:pt x="109932" y="0"/>
                </a:cubicBezTo>
                <a:lnTo>
                  <a:pt x="5074646" y="0"/>
                </a:lnTo>
                <a:cubicBezTo>
                  <a:pt x="5135360" y="0"/>
                  <a:pt x="5184578" y="49218"/>
                  <a:pt x="5184578" y="109932"/>
                </a:cubicBezTo>
                <a:lnTo>
                  <a:pt x="5184578" y="549644"/>
                </a:lnTo>
                <a:cubicBezTo>
                  <a:pt x="5184578" y="610358"/>
                  <a:pt x="5135360" y="659576"/>
                  <a:pt x="5074646" y="659576"/>
                </a:cubicBezTo>
                <a:lnTo>
                  <a:pt x="109932" y="659576"/>
                </a:lnTo>
                <a:cubicBezTo>
                  <a:pt x="49218" y="659576"/>
                  <a:pt x="0" y="610358"/>
                  <a:pt x="0" y="549644"/>
                </a:cubicBezTo>
                <a:lnTo>
                  <a:pt x="0" y="109932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158" tIns="93158" rIns="93158" bIns="93158" numCol="1" spcCol="1270" anchor="ctr" anchorCtr="0">
            <a:noAutofit/>
          </a:bodyPr>
          <a:lstStyle/>
          <a:p>
            <a:pPr lvl="0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br>
              <a:rPr lang="fr-FR" sz="1600" kern="1200" baseline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sz="1600" kern="1200" baseline="0" dirty="0"/>
            </a:br>
            <a:endParaRPr lang="fr-FR" sz="1600" kern="1200" dirty="0"/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987574"/>
            <a:ext cx="8352928" cy="504056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SOMMAIRE (version 2)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871693" y="1788079"/>
            <a:ext cx="7876771" cy="504056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0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Votre titre 1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  <p:sp>
        <p:nvSpPr>
          <p:cNvPr id="7" name="Forme libre 6"/>
          <p:cNvSpPr/>
          <p:nvPr userDrawn="1"/>
        </p:nvSpPr>
        <p:spPr>
          <a:xfrm>
            <a:off x="909072" y="2415199"/>
            <a:ext cx="4896000" cy="432000"/>
          </a:xfrm>
          <a:custGeom>
            <a:avLst/>
            <a:gdLst>
              <a:gd name="connsiteX0" fmla="*/ 0 w 5184578"/>
              <a:gd name="connsiteY0" fmla="*/ 109801 h 658790"/>
              <a:gd name="connsiteX1" fmla="*/ 109801 w 5184578"/>
              <a:gd name="connsiteY1" fmla="*/ 0 h 658790"/>
              <a:gd name="connsiteX2" fmla="*/ 5074777 w 5184578"/>
              <a:gd name="connsiteY2" fmla="*/ 0 h 658790"/>
              <a:gd name="connsiteX3" fmla="*/ 5184578 w 5184578"/>
              <a:gd name="connsiteY3" fmla="*/ 109801 h 658790"/>
              <a:gd name="connsiteX4" fmla="*/ 5184578 w 5184578"/>
              <a:gd name="connsiteY4" fmla="*/ 548989 h 658790"/>
              <a:gd name="connsiteX5" fmla="*/ 5074777 w 5184578"/>
              <a:gd name="connsiteY5" fmla="*/ 658790 h 658790"/>
              <a:gd name="connsiteX6" fmla="*/ 109801 w 5184578"/>
              <a:gd name="connsiteY6" fmla="*/ 658790 h 658790"/>
              <a:gd name="connsiteX7" fmla="*/ 0 w 5184578"/>
              <a:gd name="connsiteY7" fmla="*/ 548989 h 658790"/>
              <a:gd name="connsiteX8" fmla="*/ 0 w 5184578"/>
              <a:gd name="connsiteY8" fmla="*/ 109801 h 658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4578" h="658790">
                <a:moveTo>
                  <a:pt x="0" y="109801"/>
                </a:moveTo>
                <a:cubicBezTo>
                  <a:pt x="0" y="49160"/>
                  <a:pt x="49160" y="0"/>
                  <a:pt x="109801" y="0"/>
                </a:cubicBezTo>
                <a:lnTo>
                  <a:pt x="5074777" y="0"/>
                </a:lnTo>
                <a:cubicBezTo>
                  <a:pt x="5135418" y="0"/>
                  <a:pt x="5184578" y="49160"/>
                  <a:pt x="5184578" y="109801"/>
                </a:cubicBezTo>
                <a:lnTo>
                  <a:pt x="5184578" y="548989"/>
                </a:lnTo>
                <a:cubicBezTo>
                  <a:pt x="5184578" y="609630"/>
                  <a:pt x="5135418" y="658790"/>
                  <a:pt x="5074777" y="658790"/>
                </a:cubicBezTo>
                <a:lnTo>
                  <a:pt x="109801" y="658790"/>
                </a:lnTo>
                <a:cubicBezTo>
                  <a:pt x="49160" y="658790"/>
                  <a:pt x="0" y="609630"/>
                  <a:pt x="0" y="548989"/>
                </a:cubicBezTo>
                <a:lnTo>
                  <a:pt x="0" y="109801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158" tIns="93158" rIns="93158" bIns="93158" numCol="1" spcCol="1270" anchor="ctr" anchorCtr="0">
            <a:noAutofit/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rme libre 7"/>
          <p:cNvSpPr/>
          <p:nvPr userDrawn="1"/>
        </p:nvSpPr>
        <p:spPr>
          <a:xfrm>
            <a:off x="909072" y="3085746"/>
            <a:ext cx="4896000" cy="432000"/>
          </a:xfrm>
          <a:custGeom>
            <a:avLst/>
            <a:gdLst>
              <a:gd name="connsiteX0" fmla="*/ 0 w 5183994"/>
              <a:gd name="connsiteY0" fmla="*/ 109801 h 658790"/>
              <a:gd name="connsiteX1" fmla="*/ 109801 w 5183994"/>
              <a:gd name="connsiteY1" fmla="*/ 0 h 658790"/>
              <a:gd name="connsiteX2" fmla="*/ 5074193 w 5183994"/>
              <a:gd name="connsiteY2" fmla="*/ 0 h 658790"/>
              <a:gd name="connsiteX3" fmla="*/ 5183994 w 5183994"/>
              <a:gd name="connsiteY3" fmla="*/ 109801 h 658790"/>
              <a:gd name="connsiteX4" fmla="*/ 5183994 w 5183994"/>
              <a:gd name="connsiteY4" fmla="*/ 548989 h 658790"/>
              <a:gd name="connsiteX5" fmla="*/ 5074193 w 5183994"/>
              <a:gd name="connsiteY5" fmla="*/ 658790 h 658790"/>
              <a:gd name="connsiteX6" fmla="*/ 109801 w 5183994"/>
              <a:gd name="connsiteY6" fmla="*/ 658790 h 658790"/>
              <a:gd name="connsiteX7" fmla="*/ 0 w 5183994"/>
              <a:gd name="connsiteY7" fmla="*/ 548989 h 658790"/>
              <a:gd name="connsiteX8" fmla="*/ 0 w 5183994"/>
              <a:gd name="connsiteY8" fmla="*/ 109801 h 658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3994" h="658790">
                <a:moveTo>
                  <a:pt x="0" y="109801"/>
                </a:moveTo>
                <a:cubicBezTo>
                  <a:pt x="0" y="49160"/>
                  <a:pt x="49160" y="0"/>
                  <a:pt x="109801" y="0"/>
                </a:cubicBezTo>
                <a:lnTo>
                  <a:pt x="5074193" y="0"/>
                </a:lnTo>
                <a:cubicBezTo>
                  <a:pt x="5134834" y="0"/>
                  <a:pt x="5183994" y="49160"/>
                  <a:pt x="5183994" y="109801"/>
                </a:cubicBezTo>
                <a:lnTo>
                  <a:pt x="5183994" y="548989"/>
                </a:lnTo>
                <a:cubicBezTo>
                  <a:pt x="5183994" y="609630"/>
                  <a:pt x="5134834" y="658790"/>
                  <a:pt x="5074193" y="658790"/>
                </a:cubicBezTo>
                <a:lnTo>
                  <a:pt x="109801" y="658790"/>
                </a:lnTo>
                <a:cubicBezTo>
                  <a:pt x="49160" y="658790"/>
                  <a:pt x="0" y="609630"/>
                  <a:pt x="0" y="548989"/>
                </a:cubicBezTo>
                <a:lnTo>
                  <a:pt x="0" y="10980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158" tIns="93158" rIns="93158" bIns="93158" numCol="1" spcCol="1270" anchor="ctr" anchorCtr="0">
            <a:noAutofit/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Picture 2" descr="RÃ©sultat de recherche d'images pour &quot;objectif atteint icone&quot;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6" b="98535" l="1270" r="97852">
                        <a14:foregroundMark x1="33496" y1="8789" x2="33496" y2="8789"/>
                      </a14:backgroundRemoval>
                    </a14:imgEffect>
                    <a14:imgEffect>
                      <a14:sharpenSoften amount="-25000"/>
                    </a14:imgEffect>
                    <a14:imgEffect>
                      <a14:colorTemperature colorTemp="53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96" y="1644063"/>
            <a:ext cx="674465" cy="674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93" y="2359452"/>
            <a:ext cx="640779" cy="64077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41" y="2893187"/>
            <a:ext cx="766281" cy="766281"/>
          </a:xfrm>
          <a:prstGeom prst="rect">
            <a:avLst/>
          </a:prstGeom>
        </p:spPr>
      </p:pic>
      <p:sp>
        <p:nvSpPr>
          <p:cNvPr id="12" name="Forme libre 11"/>
          <p:cNvSpPr/>
          <p:nvPr userDrawn="1"/>
        </p:nvSpPr>
        <p:spPr>
          <a:xfrm>
            <a:off x="913620" y="3670146"/>
            <a:ext cx="4896000" cy="432000"/>
          </a:xfrm>
          <a:custGeom>
            <a:avLst/>
            <a:gdLst>
              <a:gd name="connsiteX0" fmla="*/ 0 w 5183994"/>
              <a:gd name="connsiteY0" fmla="*/ 109801 h 658790"/>
              <a:gd name="connsiteX1" fmla="*/ 109801 w 5183994"/>
              <a:gd name="connsiteY1" fmla="*/ 0 h 658790"/>
              <a:gd name="connsiteX2" fmla="*/ 5074193 w 5183994"/>
              <a:gd name="connsiteY2" fmla="*/ 0 h 658790"/>
              <a:gd name="connsiteX3" fmla="*/ 5183994 w 5183994"/>
              <a:gd name="connsiteY3" fmla="*/ 109801 h 658790"/>
              <a:gd name="connsiteX4" fmla="*/ 5183994 w 5183994"/>
              <a:gd name="connsiteY4" fmla="*/ 548989 h 658790"/>
              <a:gd name="connsiteX5" fmla="*/ 5074193 w 5183994"/>
              <a:gd name="connsiteY5" fmla="*/ 658790 h 658790"/>
              <a:gd name="connsiteX6" fmla="*/ 109801 w 5183994"/>
              <a:gd name="connsiteY6" fmla="*/ 658790 h 658790"/>
              <a:gd name="connsiteX7" fmla="*/ 0 w 5183994"/>
              <a:gd name="connsiteY7" fmla="*/ 548989 h 658790"/>
              <a:gd name="connsiteX8" fmla="*/ 0 w 5183994"/>
              <a:gd name="connsiteY8" fmla="*/ 109801 h 658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3994" h="658790">
                <a:moveTo>
                  <a:pt x="0" y="109801"/>
                </a:moveTo>
                <a:cubicBezTo>
                  <a:pt x="0" y="49160"/>
                  <a:pt x="49160" y="0"/>
                  <a:pt x="109801" y="0"/>
                </a:cubicBezTo>
                <a:lnTo>
                  <a:pt x="5074193" y="0"/>
                </a:lnTo>
                <a:cubicBezTo>
                  <a:pt x="5134834" y="0"/>
                  <a:pt x="5183994" y="49160"/>
                  <a:pt x="5183994" y="109801"/>
                </a:cubicBezTo>
                <a:lnTo>
                  <a:pt x="5183994" y="548989"/>
                </a:lnTo>
                <a:cubicBezTo>
                  <a:pt x="5183994" y="609630"/>
                  <a:pt x="5134834" y="658790"/>
                  <a:pt x="5074193" y="658790"/>
                </a:cubicBezTo>
                <a:lnTo>
                  <a:pt x="109801" y="658790"/>
                </a:lnTo>
                <a:cubicBezTo>
                  <a:pt x="49160" y="658790"/>
                  <a:pt x="0" y="609630"/>
                  <a:pt x="0" y="548989"/>
                </a:cubicBezTo>
                <a:lnTo>
                  <a:pt x="0" y="10980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158" tIns="93158" rIns="93158" bIns="93158" numCol="1" spcCol="1270" anchor="ctr" anchorCtr="0">
            <a:noAutofit/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13" name="Picture 5" descr="RÃ©sultat de recherche d'images pour &quot;Ã©chÃ©ances logo&quot;"/>
          <p:cNvPicPr>
            <a:picLocks noChangeAspect="1" noChangeArrowheads="1"/>
          </p:cNvPicPr>
          <p:nvPr userDrawn="1"/>
        </p:nvPicPr>
        <p:blipFill rotWithShape="1">
          <a:blip r:embed="rId7" cstate="print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9395" b="67383" l="31348" r="63184">
                        <a14:foregroundMark x1="39355" y1="35742" x2="39355" y2="35742"/>
                        <a14:foregroundMark x1="59863" y1="35059" x2="59863" y2="35059"/>
                        <a14:foregroundMark x1="50195" y1="45020" x2="50195" y2="45020"/>
                        <a14:foregroundMark x1="47168" y1="58691" x2="47168" y2="586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916" t="26415" r="31807" b="25478"/>
          <a:stretch/>
        </p:blipFill>
        <p:spPr bwMode="auto">
          <a:xfrm>
            <a:off x="268293" y="3517746"/>
            <a:ext cx="599168" cy="840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867461" y="2427734"/>
            <a:ext cx="7881003" cy="504056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0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Votre titre 2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899592" y="3075806"/>
            <a:ext cx="7881003" cy="504056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0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Votre titre 3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899592" y="3651870"/>
            <a:ext cx="7881003" cy="504056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0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Votre titre 4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557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2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1347614"/>
            <a:ext cx="8352928" cy="3168427"/>
          </a:xfrm>
          <a:prstGeom prst="rect">
            <a:avLst/>
          </a:prstGeom>
        </p:spPr>
        <p:txBody>
          <a:bodyPr/>
          <a:lstStyle>
            <a:lvl1pPr marL="342900" indent="-342900" algn="l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SOMMAIRE (version 3)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64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1131590"/>
            <a:ext cx="8352928" cy="3384451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VOS ELEMENTS GRAPHIQUES 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134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5" y="843558"/>
            <a:ext cx="8065269" cy="3672483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PAGE VERSION « 1 BLOC TEXTE » 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4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72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5" y="843558"/>
            <a:ext cx="3672408" cy="3672483"/>
          </a:xfrm>
          <a:prstGeom prst="rect">
            <a:avLst/>
          </a:prstGeom>
        </p:spPr>
        <p:txBody>
          <a:bodyPr/>
          <a:lstStyle>
            <a:lvl1pPr marL="342900" indent="-342900" algn="l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ICI VOTRE PAGE</a:t>
            </a:r>
          </a:p>
          <a:p>
            <a:pPr lvl="0"/>
            <a:endParaRPr lang="fr-FR" dirty="0"/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0" y="843558"/>
            <a:ext cx="4032448" cy="3672483"/>
          </a:xfrm>
          <a:prstGeom prst="rect">
            <a:avLst/>
          </a:prstGeom>
        </p:spPr>
        <p:txBody>
          <a:bodyPr/>
          <a:lstStyle>
            <a:lvl1pPr marL="342900" indent="-342900" algn="l">
              <a:buFontTx/>
              <a:buBlip>
                <a:blip r:embed="rId2"/>
              </a:buBlip>
              <a:defRPr sz="2400" baseline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VERSION « 2 BLOCS » 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3468"/>
            <a:ext cx="8352928" cy="70207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r"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ICI VOTRE TITRE (VERDANA / CORPS 20)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60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texte, Graphique, graphisme, capture d’écran&#10;&#10;Description générée automatiquement">
            <a:extLst>
              <a:ext uri="{FF2B5EF4-FFF2-40B4-BE49-F238E27FC236}">
                <a16:creationId xmlns:a16="http://schemas.microsoft.com/office/drawing/2014/main" id="{6533067A-71F6-D694-3BB9-FB9F2979A6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09"/>
          <a:stretch/>
        </p:blipFill>
        <p:spPr>
          <a:xfrm>
            <a:off x="1069" y="-9031"/>
            <a:ext cx="914569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72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8" name="Image 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B17E3537-8F73-19E4-42E8-894FB35677E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5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C0BBC58-3830-F6CE-78F4-72F8055534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070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8" name="Image 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E6A93FBE-66A4-EAEB-6C98-7AD0094CF8E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B3411DC-759D-4EBC-ACC9-082FAA63A5D5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DBE94E3C-7355-BDF6-3C31-10983443F699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370464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B71D739-E85A-C16E-38FD-C6B365E9D0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7544" y="293897"/>
            <a:ext cx="1440160" cy="72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61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7" name="Image 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8" name="Imag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78AE5E41-D398-40F0-7FE2-478E290DE2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3916D7B-C689-CA4D-F7CB-6B67AC3BBB6C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3C6BCF7A-D3F2-7A1B-5DBE-E9EB721A9219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197922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18" name="Image 1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2" name="Image 2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" y="1762951"/>
            <a:ext cx="183562" cy="2464983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5AF24BD-D920-BF6E-0F10-2DB93AF6687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1733B58-7452-FA63-EED0-0158A73F7802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2E192320-50BB-3335-A37F-4405BABE7662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18773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18" name="Image 1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2" name="Image 2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" y="1762951"/>
            <a:ext cx="183562" cy="2464983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C755F2BB-4177-DAAB-B0ED-46616D8A3EC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828135DC-4405-E327-20F6-358589585B2D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72F0E262-207A-9F68-5321-432E49DD172A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376906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18" name="Image 1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BDD3AA56-2505-D003-3001-7001810EF2F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86319E8-8FB0-069C-3F36-79B22A23A455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91B262FE-0D75-90C9-977D-A19DA13437BE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276980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9" name="Imag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5A05894B-B3C2-2165-4144-0783619E98B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0C95DAA0-E98B-511A-15DC-FF86E75827C4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EF15F7E4-5788-0D75-CA1A-3A644798B2C4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351044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8" name="Image 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E724CED6-0255-7A49-1850-501A841C988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0F6CCE0-6A35-1B38-1F52-BCE69C172F31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52DC69EC-89DB-0356-7A9E-A7D725F66B50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330268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0"/>
            <a:ext cx="9144000" cy="764704"/>
            <a:chOff x="-3057" y="0"/>
            <a:chExt cx="9147057" cy="764704"/>
          </a:xfrm>
        </p:grpSpPr>
        <p:pic>
          <p:nvPicPr>
            <p:cNvPr id="8" name="Image 7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349"/>
            <a:stretch/>
          </p:blipFill>
          <p:spPr>
            <a:xfrm>
              <a:off x="-3057" y="0"/>
              <a:ext cx="9144000" cy="395288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85763"/>
              <a:ext cx="9144000" cy="378941"/>
            </a:xfrm>
            <a:prstGeom prst="rect">
              <a:avLst/>
            </a:prstGeom>
          </p:spPr>
        </p:pic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D6B44FAC-EE2C-2731-64F5-FC56F18368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56376" y="4501139"/>
            <a:ext cx="1014683" cy="513196"/>
          </a:xfrm>
          <a:prstGeom prst="rect">
            <a:avLst/>
          </a:prstGeom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3C42FB97-72ED-03DE-C1DD-261311B4D5EA}"/>
              </a:ext>
            </a:extLst>
          </p:cNvPr>
          <p:cNvCxnSpPr/>
          <p:nvPr userDrawn="1"/>
        </p:nvCxnSpPr>
        <p:spPr>
          <a:xfrm>
            <a:off x="107504" y="4870193"/>
            <a:ext cx="7704856" cy="0"/>
          </a:xfrm>
          <a:prstGeom prst="line">
            <a:avLst/>
          </a:prstGeom>
          <a:ln w="19050">
            <a:solidFill>
              <a:srgbClr val="2621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C808F442-D2EC-464A-68EC-A6032DF2789A}"/>
              </a:ext>
            </a:extLst>
          </p:cNvPr>
          <p:cNvSpPr txBox="1"/>
          <p:nvPr userDrawn="1"/>
        </p:nvSpPr>
        <p:spPr>
          <a:xfrm>
            <a:off x="107504" y="4869283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900" baseline="0" dirty="0">
                <a:solidFill>
                  <a:srgbClr val="26215B"/>
                </a:solidFill>
                <a:latin typeface="Now Alt" panose="00000800000000000000" pitchFamily="50" charset="0"/>
              </a:rPr>
              <a:t>centre-valdeloire.fr</a:t>
            </a:r>
          </a:p>
        </p:txBody>
      </p:sp>
    </p:spTree>
    <p:extLst>
      <p:ext uri="{BB962C8B-B14F-4D97-AF65-F5344CB8AC3E}">
        <p14:creationId xmlns:p14="http://schemas.microsoft.com/office/powerpoint/2010/main" val="51634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C49207F-92B5-3449-0B73-AFD28ECDB3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LE PAPIER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CCB3289-EE4C-4C45-FD72-4E7EFD2476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Du végétal … au cahier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179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06A0D6-6924-ADFF-6D52-C82E3F80F8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5B7567A-A8DF-63BA-1E3F-6CD9142053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076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30EBE41-DB65-B198-3D7D-BCC60CBF52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0DA1028-1325-70B8-EC5A-2441ABE5DC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159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22AB82-995F-45BD-CCC0-430CC32751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1C8C3D7-EE39-30D5-0E30-A3D6FE1379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5D06C4-AF42-82D4-D024-23E6867F3E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705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AF08CB-42E8-0F54-9A7D-D62CE0677F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11DBBA-8757-7314-CEE6-1CE67E013D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122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E47B73-82C2-DFF1-0391-BCA1746F1C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824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7696C9-C04E-0CAA-2A5B-AB4E298E36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3F15B3-9F4D-E3E2-2559-2A2561A2558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5CD70ED-9520-84F7-048C-0A1A91CDC1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86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E09D635-2EEC-0725-56D4-4900FF7159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BB54BC-F158-C9CC-1E02-CAC4B9B784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B0D46E6-C54B-3AD5-C55B-C61768BF33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40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ACB2BB1-3971-090B-B4A6-A00C2BA721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50F1F1-027F-C614-02B0-EBD3156253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88C5B3-C21F-5313-CB7F-6ACB476606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24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338D72F-2105-5B44-91F6-3F35ACADBE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On peut appeler papier tout ce qui est constitué de fibres de celluloses (en majorité), donc d’origine végétale, mises en suspension dans de l’eau puis égouttées sur une </a:t>
            </a:r>
            <a:r>
              <a:rPr lang="fr-FR"/>
              <a:t>surface plane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B97B9C-EE35-6092-DBFC-03D25D9C12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Définition </a:t>
            </a:r>
          </a:p>
        </p:txBody>
      </p:sp>
    </p:spTree>
    <p:extLst>
      <p:ext uri="{BB962C8B-B14F-4D97-AF65-F5344CB8AC3E}">
        <p14:creationId xmlns:p14="http://schemas.microsoft.com/office/powerpoint/2010/main" val="124085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F176853-3B52-3B0F-584B-9AE640AE90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33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4385E8-6C63-6AA3-E90E-9F77B823BA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73974E6-877B-F794-BEAD-AB92EB475D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112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1C886B0-564F-1388-B43F-120F605D8D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5190054-B57E-4287-2ABF-A1274C47DD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C566BFE-7F27-9265-CC37-C51DA5D737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876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7E1014-F955-F19E-6C84-A1BCD1E96A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63994CF-B34D-81EF-1768-71AD00F78D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8781C38-4E58-9773-C50C-4399715DC4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F77F0DC-32C2-B0C6-F7B7-E8D863C968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D6CC37B-9C70-8D76-1C9A-E076DC5954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0E43F6B-9B80-5E15-8B19-B6B0F4AEA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143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60529E5-3199-0F7A-3F3D-A7A8425562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96E563B-E803-5C0D-2933-47F4541434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032504"/>
      </p:ext>
    </p:extLst>
  </p:cSld>
  <p:clrMapOvr>
    <a:masterClrMapping/>
  </p:clrMapOvr>
</p:sld>
</file>

<file path=ppt/theme/theme1.xml><?xml version="1.0" encoding="utf-8"?>
<a:theme xmlns:a="http://schemas.openxmlformats.org/drawingml/2006/main" name="PAGE DE GARDE N°1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PAGE TEXTE NEUTRE 1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PAGE TEXTE NEUTRE 2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PAGE DE FIN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GE DE GARDE N°2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AGE INTRODUCTION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AGE SOMMAIRE V1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AGE SOMMAIRE V2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PAGE SOMMAIRE V3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PAGE MULTIMEDIA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PAGE 1 BLOC TEXTE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PAGE DOUBLE TEXTE">
  <a:themeElements>
    <a:clrScheme name="Personnalis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0B050"/>
      </a:accent3>
      <a:accent4>
        <a:srgbClr val="A5D028"/>
      </a:accent4>
      <a:accent5>
        <a:srgbClr val="FFDB01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</Words>
  <Application>Microsoft Office PowerPoint</Application>
  <PresentationFormat>Affichage à l'écran (16:9)</PresentationFormat>
  <Paragraphs>4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12</vt:i4>
      </vt:variant>
      <vt:variant>
        <vt:lpstr>Titres des diapositives</vt:lpstr>
      </vt:variant>
      <vt:variant>
        <vt:i4>15</vt:i4>
      </vt:variant>
    </vt:vector>
  </HeadingPairs>
  <TitlesOfParts>
    <vt:vector size="32" baseType="lpstr">
      <vt:lpstr>Arial</vt:lpstr>
      <vt:lpstr>Calibri</vt:lpstr>
      <vt:lpstr>Now Alt</vt:lpstr>
      <vt:lpstr>Verdana</vt:lpstr>
      <vt:lpstr>Wingdings</vt:lpstr>
      <vt:lpstr>PAGE DE GARDE N°1</vt:lpstr>
      <vt:lpstr>PAGE DE GARDE N°2</vt:lpstr>
      <vt:lpstr>PAGE INTRODUCTION</vt:lpstr>
      <vt:lpstr>PAGE SOMMAIRE V1</vt:lpstr>
      <vt:lpstr>PAGE SOMMAIRE V2</vt:lpstr>
      <vt:lpstr>PAGE SOMMAIRE V3</vt:lpstr>
      <vt:lpstr>PAGE MULTIMEDIA</vt:lpstr>
      <vt:lpstr>PAGE 1 BLOC TEXTE</vt:lpstr>
      <vt:lpstr>PAGE DOUBLE TEXTE</vt:lpstr>
      <vt:lpstr>PAGE TEXTE NEUTRE 1</vt:lpstr>
      <vt:lpstr>PAGE TEXTE NEUTRE 2</vt:lpstr>
      <vt:lpstr>PAGE DE FIN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CONSEIL REGIONAL DU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Hervé CHOUTEAU</dc:creator>
  <cp:lastModifiedBy>Stagiaire10 Media</cp:lastModifiedBy>
  <cp:revision>56</cp:revision>
  <dcterms:created xsi:type="dcterms:W3CDTF">2018-05-15T09:07:00Z</dcterms:created>
  <dcterms:modified xsi:type="dcterms:W3CDTF">2024-04-22T09:00:57Z</dcterms:modified>
</cp:coreProperties>
</file>